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66AC-9084-49A9-880D-61A542DB7D24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B68D2-8ED8-4FC2-9D69-B3A5AB6E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5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166AC-9084-49A9-880D-61A542DB7D24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B68D2-8ED8-4FC2-9D69-B3A5AB6EA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Beginning of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0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Connected Devices by 2020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7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Benefits of 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Three Key Components of IoT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Market Enablers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2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Impact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8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It is all made possible thanks to Open Source evolution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4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3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Open Source?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1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can be found from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1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Types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Open Source Better?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5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Enablers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 Korean’s Messaging App: KakaoTalk/oss_notice.html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Projects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open source hardware?</a:t>
            </a:r>
            <a:endParaRPr lang="en-US" altLang="ko-K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5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Open Source Hardware?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Levels of Open Hardware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IoT?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Benefits</a:t>
            </a:r>
            <a:r>
              <a:rPr lang="en-US"/>
              <a:t> of Open Source Hardware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 and Its </a:t>
            </a:r>
            <a:r>
              <a:rPr lang="en-US" altLang="ko-KR">
                <a:solidFill>
                  <a:srgbClr val="0000FF"/>
                </a:solidFill>
              </a:rPr>
              <a:t>Effects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8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open is open source hardware?</a:t>
            </a:r>
            <a:endParaRPr lang="en-US" altLang="ko-K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9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 and Its Effects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4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11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can we bring printable electronics out of the lab?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8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90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33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Hardware-RF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3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Languages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0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Frameworks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Software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3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Tools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9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Repository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61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Vendors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Idea/Code Share Communities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54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Instructables.com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6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Makezine (Make Magazine)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Sensors, Actuators, and Controllers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65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iFixit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2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TechShop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6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Software License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6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 License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3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7475">
              <a:lnSpc>
                <a:spcPct val="100000"/>
              </a:lnSpc>
            </a:pPr>
            <a:r>
              <a:rPr lang="en-US" altLang="ko-KR" spc="-30"/>
              <a:t>Business </a:t>
            </a:r>
            <a:r>
              <a:rPr lang="en-US" altLang="ko-KR" spc="-35"/>
              <a:t>models</a:t>
            </a:r>
            <a:endParaRPr lang="en-US" altLang="ko-KR" spc="-3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Home Automation &amp; Car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Multitudes of IoT 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6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3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Custom</PresentationFormat>
  <Paragraphs>47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맑은 고딕</vt:lpstr>
      <vt:lpstr>Arial</vt:lpstr>
      <vt:lpstr>Calibri</vt:lpstr>
      <vt:lpstr>Calibri Light</vt:lpstr>
      <vt:lpstr>Office Theme</vt:lpstr>
      <vt:lpstr>Beginning of IoT</vt:lpstr>
      <vt:lpstr>Slides can be found from</vt:lpstr>
      <vt:lpstr>What is IoT?</vt:lpstr>
      <vt:lpstr>PowerPoint Presentation</vt:lpstr>
      <vt:lpstr>IoT Sensors, Actuators, and Controllers</vt:lpstr>
      <vt:lpstr>Smart Home Automation &amp; Car</vt:lpstr>
      <vt:lpstr>Multitudes of IoT Applications</vt:lpstr>
      <vt:lpstr>PowerPoint Presentation</vt:lpstr>
      <vt:lpstr>PowerPoint Presentation</vt:lpstr>
      <vt:lpstr>PowerPoint Presentation</vt:lpstr>
      <vt:lpstr>Connected Devices by 2020</vt:lpstr>
      <vt:lpstr>Benefits of IoT</vt:lpstr>
      <vt:lpstr>Three Key Components of IoT </vt:lpstr>
      <vt:lpstr>IoT Market Enablers</vt:lpstr>
      <vt:lpstr>IoT Impact</vt:lpstr>
      <vt:lpstr>It is all made possible thanks to Open Source evolution</vt:lpstr>
      <vt:lpstr>PowerPoint Presentation</vt:lpstr>
      <vt:lpstr>PowerPoint Presentation</vt:lpstr>
      <vt:lpstr>What is Open Source?</vt:lpstr>
      <vt:lpstr>Open Source Types</vt:lpstr>
      <vt:lpstr>Why is Open Source Better?</vt:lpstr>
      <vt:lpstr>Open Source Enablers</vt:lpstr>
      <vt:lpstr>Every Korean’s Messaging App: KakaoTalk/oss_notice.html</vt:lpstr>
      <vt:lpstr>Open Source Projects</vt:lpstr>
      <vt:lpstr>What is open source hardware?</vt:lpstr>
      <vt:lpstr>What is Open Source Hardware?</vt:lpstr>
      <vt:lpstr>Levels of Open Hardware</vt:lpstr>
      <vt:lpstr>Open Source Hardware</vt:lpstr>
      <vt:lpstr>Open Source Hardware</vt:lpstr>
      <vt:lpstr>Benefits of Open Source Hardware</vt:lpstr>
      <vt:lpstr>Open Source Hardware and Its Effects</vt:lpstr>
      <vt:lpstr>How open is open source hardware?</vt:lpstr>
      <vt:lpstr>Open Source Hardware and Its Effects</vt:lpstr>
      <vt:lpstr>PowerPoint Presentation</vt:lpstr>
      <vt:lpstr>How can we bring printable electronics out of the lab?</vt:lpstr>
      <vt:lpstr>Open Source Hardware</vt:lpstr>
      <vt:lpstr>Open Source Hardware</vt:lpstr>
      <vt:lpstr>Open Source Hardware</vt:lpstr>
      <vt:lpstr>Open Source Hardware-RF components</vt:lpstr>
      <vt:lpstr>Open Source Architecture</vt:lpstr>
      <vt:lpstr>IoT Languages</vt:lpstr>
      <vt:lpstr>Open Source Frameworks</vt:lpstr>
      <vt:lpstr>Open Source Software</vt:lpstr>
      <vt:lpstr>Open Source Tools</vt:lpstr>
      <vt:lpstr>Open Repository</vt:lpstr>
      <vt:lpstr>Open Source Vendors</vt:lpstr>
      <vt:lpstr>IoT Idea/Code Share Communities</vt:lpstr>
      <vt:lpstr>Instructables.com</vt:lpstr>
      <vt:lpstr>Makezine (Make Magazine)</vt:lpstr>
      <vt:lpstr>iFixit</vt:lpstr>
      <vt:lpstr>TechShop</vt:lpstr>
      <vt:lpstr>Open Source Software License</vt:lpstr>
      <vt:lpstr>Open Source Hardware License</vt:lpstr>
      <vt:lpstr>Business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of IoT</dc:title>
  <dc:creator>John Lee</dc:creator>
  <cp:lastModifiedBy>John Lee</cp:lastModifiedBy>
  <cp:revision>1</cp:revision>
  <dcterms:created xsi:type="dcterms:W3CDTF">2017-05-23T00:20:03Z</dcterms:created>
  <dcterms:modified xsi:type="dcterms:W3CDTF">2017-05-23T00:20:03Z</dcterms:modified>
</cp:coreProperties>
</file>